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2638" y="2204864"/>
            <a:ext cx="6122725" cy="19897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语篇导航-DA.eps" descr="id:21474864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4514" y="2737743"/>
            <a:ext cx="1651000" cy="40322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636912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主要介绍了李军以及他最喜欢的三个人的一些个人情况。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054" y="1062137"/>
            <a:ext cx="10844302" cy="13587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Hello,everyone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Li Jun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a middle school student from Beijing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13 years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birthday is just on the same day as the National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three people I like very 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my mother,my classmate Joe and my teacher Mrs Zhu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me introduce them to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is 40 years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birthday is on April 7th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an important day because the World Health Day is on that day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is a Chinese teacher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very busy and she works hard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always goes to work before 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comes back home after 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45284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Joe is a smart boy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the same age as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birthday is on the first day of a year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Joe knows much about history and he often tells history stories to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a kind boy and he always helps me with my Science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 Zhu is a PE teacher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birthday is on November 29th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88 m tall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comes from Henan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good at volleyball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very strict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严格的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us,but she often helps poor children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90550" y="2116353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old is Joe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3068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am 13 years old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“Joe is a smart boy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He is the same age as me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Joe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90550" y="246792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0065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Match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birthday with the people and choose the right answer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①January 1st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②April 7th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③October 1st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④November 29th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Jun’s mother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Zhu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①-b,②-d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③-a,④-c	B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①-c,②-a,③-d,④-b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①-c,②-b,③-a,④-d	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①-b,②-d,③-c,④-a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4606" y="836712"/>
            <a:ext cx="3008238" cy="391026"/>
          </a:xfrm>
          <a:prstGeom prst="rect">
            <a:avLst/>
          </a:prstGeom>
        </p:spPr>
      </p:pic>
      <p:sp>
        <p:nvSpPr>
          <p:cNvPr id="5" name="内容占位符 2"/>
          <p:cNvSpPr txBox="1"/>
          <p:nvPr/>
        </p:nvSpPr>
        <p:spPr bwMode="auto">
          <a:xfrm>
            <a:off x="334566" y="3140968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“Joe is a smart boy, He is the same age as me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birthday is on the first day of a year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的生日在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日；根据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mother is 40 years old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birthday is on April 7th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可知，李军的妈妈生日是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日；根据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Li Jun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birthday is just on the same day as the National Day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可知，李军的生日是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日；根据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Zhu is a PE teacher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birthday is on November 29th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可知，朱老师的生日在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日。因此对应的是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90550" y="135132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April 7th is an important 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it’s the World Health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there’s a big party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it’s Li Jun’s mum’s birthday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students don’t have to go to school on this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“Her birthday is on April 7th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an important day because the World Health Day is on that day too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可知，这是一个重要的日子，因为世界卫生日也在这一天。故选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90550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Zhu like according to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careful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smart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strict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lucky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7991" y="856970"/>
            <a:ext cx="4159103" cy="424119"/>
          </a:xfrm>
          <a:prstGeom prst="rect">
            <a:avLst/>
          </a:prstGeom>
        </p:spPr>
      </p:pic>
      <p:sp>
        <p:nvSpPr>
          <p:cNvPr id="6" name="内容占位符 2"/>
          <p:cNvSpPr txBox="1"/>
          <p:nvPr/>
        </p:nvSpPr>
        <p:spPr bwMode="auto">
          <a:xfrm>
            <a:off x="360854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is very strict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严格的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us, but she often helps poor children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可知，朱老师是友善而严格的。故选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90550" y="1836117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structure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passage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094105" hangingPunct="0">
              <a:spcAft>
                <a:spcPts val="0"/>
              </a:spcAft>
              <a:tabLst>
                <a:tab pos="269049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33604" y="840028"/>
            <a:ext cx="3993103" cy="446465"/>
          </a:xfrm>
          <a:prstGeom prst="rect">
            <a:avLst/>
          </a:prstGeom>
        </p:spPr>
      </p:pic>
      <p:pic>
        <p:nvPicPr>
          <p:cNvPr id="6" name="aw18.jpg" descr="id:21475015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68108" y="1431816"/>
            <a:ext cx="995155" cy="1280694"/>
          </a:xfrm>
          <a:prstGeom prst="rect">
            <a:avLst/>
          </a:prstGeom>
        </p:spPr>
      </p:pic>
      <p:pic>
        <p:nvPicPr>
          <p:cNvPr id="7" name="aw19.jpg" descr="id:214750158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46934" y="1495628"/>
            <a:ext cx="1008112" cy="1216882"/>
          </a:xfrm>
          <a:prstGeom prst="rect">
            <a:avLst/>
          </a:prstGeom>
        </p:spPr>
      </p:pic>
      <p:pic>
        <p:nvPicPr>
          <p:cNvPr id="8" name="aw20.jpg" descr="id:214750158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338717" y="1495628"/>
            <a:ext cx="936104" cy="1296144"/>
          </a:xfrm>
          <a:prstGeom prst="rect">
            <a:avLst/>
          </a:prstGeom>
        </p:spPr>
      </p:pic>
      <p:pic>
        <p:nvPicPr>
          <p:cNvPr id="9" name="aw21.jpg" descr="id:214750159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687495" y="1466802"/>
            <a:ext cx="936103" cy="1324970"/>
          </a:xfrm>
          <a:prstGeom prst="rect">
            <a:avLst/>
          </a:prstGeom>
        </p:spPr>
      </p:pic>
      <p:sp>
        <p:nvSpPr>
          <p:cNvPr id="10" name="内容占位符 4"/>
          <p:cNvSpPr txBox="1"/>
          <p:nvPr/>
        </p:nvSpPr>
        <p:spPr bwMode="auto">
          <a:xfrm>
            <a:off x="360854" y="28968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篇章结构题。通读全文可知，第一段介绍了李军的个人信息，并引出要介绍的另外三个人；第二段至第四段分别介绍了李军的妈妈、同学以及老师的相关信息，因此文章是总—分结构。故选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2610</Words>
  <Application>WPS 演示</Application>
  <PresentationFormat>自定义</PresentationFormat>
  <Paragraphs>59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475</cp:revision>
  <dcterms:created xsi:type="dcterms:W3CDTF">2020-11-06T05:24:00Z</dcterms:created>
  <dcterms:modified xsi:type="dcterms:W3CDTF">2025-09-16T02:26:10Z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2E8F4A41A69748F69A67A9CAAABC4EB9_12</vt:lpwstr>
  </property>
</Properties>
</file>